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22/05/2013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 rot="19140000">
            <a:off x="921951" y="2034785"/>
            <a:ext cx="6475614" cy="1022971"/>
          </a:xfr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L" dirty="0" smtClean="0"/>
              <a:t>VARIABLES PSICOLOGICAS </a:t>
            </a:r>
            <a:endParaRPr lang="es-CL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7232848" cy="1656184"/>
          </a:xfrm>
        </p:spPr>
        <p:txBody>
          <a:bodyPr>
            <a:normAutofit/>
          </a:bodyPr>
          <a:lstStyle/>
          <a:p>
            <a:endParaRPr lang="es-CL" dirty="0" smtClean="0"/>
          </a:p>
          <a:p>
            <a:pPr algn="r"/>
            <a:endParaRPr lang="es-CL" sz="2000" b="1" dirty="0" smtClean="0"/>
          </a:p>
          <a:p>
            <a:pPr algn="r"/>
            <a:r>
              <a:rPr lang="es-CL" sz="1200" b="1" dirty="0" smtClean="0"/>
              <a:t>Ana  María </a:t>
            </a:r>
            <a:r>
              <a:rPr lang="es-CL" sz="1200" b="1" dirty="0" err="1" smtClean="0"/>
              <a:t>Yávar</a:t>
            </a:r>
            <a:r>
              <a:rPr lang="es-CL" sz="1200" b="1" dirty="0" smtClean="0"/>
              <a:t> Alvarez</a:t>
            </a:r>
          </a:p>
          <a:p>
            <a:pPr algn="r"/>
            <a:r>
              <a:rPr lang="es-CL" sz="1200" b="1" dirty="0" smtClean="0"/>
              <a:t>Mg Psicóloga Clínica y Deportiva</a:t>
            </a:r>
          </a:p>
          <a:p>
            <a:endParaRPr lang="es-CL" sz="1200" dirty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904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VARIABLE DE CONCENTRACION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1100628"/>
            <a:ext cx="7925504" cy="3579849"/>
          </a:xfrm>
        </p:spPr>
        <p:txBody>
          <a:bodyPr/>
          <a:lstStyle/>
          <a:p>
            <a:pPr algn="just"/>
            <a:r>
              <a:rPr lang="es-CL" dirty="0" smtClean="0"/>
              <a:t>Capacidad de mantenerse en el aquí y en ahora durante un ejercicio de entrenamiento, durante un partido de torneo, durante una charla técnica, durante análisis de un partido</a:t>
            </a:r>
          </a:p>
          <a:p>
            <a:pPr algn="just"/>
            <a:endParaRPr lang="es-CL" dirty="0" smtClean="0"/>
          </a:p>
          <a:p>
            <a:r>
              <a:rPr lang="es-CL" dirty="0" smtClean="0"/>
              <a:t> ¿ Que factores la afectan ?</a:t>
            </a:r>
          </a:p>
          <a:p>
            <a:endParaRPr lang="es-CL" dirty="0" smtClean="0"/>
          </a:p>
          <a:p>
            <a:pPr>
              <a:buFont typeface="+mj-lt"/>
              <a:buAutoNum type="arabicPeriod"/>
            </a:pPr>
            <a:r>
              <a:rPr lang="es-CL" dirty="0" smtClean="0"/>
              <a:t>Dificultad </a:t>
            </a:r>
          </a:p>
          <a:p>
            <a:pPr>
              <a:buFont typeface="+mj-lt"/>
              <a:buAutoNum type="arabicPeriod"/>
            </a:pPr>
            <a:r>
              <a:rPr lang="es-CL" dirty="0" smtClean="0"/>
              <a:t>Duración</a:t>
            </a:r>
          </a:p>
          <a:p>
            <a:pPr>
              <a:buFont typeface="+mj-lt"/>
              <a:buAutoNum type="arabicPeriod"/>
            </a:pPr>
            <a:r>
              <a:rPr lang="es-CL" dirty="0" smtClean="0"/>
              <a:t>Logro </a:t>
            </a:r>
            <a:endParaRPr lang="es-CL" dirty="0"/>
          </a:p>
        </p:txBody>
      </p:sp>
      <p:sp>
        <p:nvSpPr>
          <p:cNvPr id="4" name="3 Cerrar llave"/>
          <p:cNvSpPr/>
          <p:nvPr/>
        </p:nvSpPr>
        <p:spPr>
          <a:xfrm>
            <a:off x="3059832" y="2780928"/>
            <a:ext cx="432048" cy="1080120"/>
          </a:xfrm>
          <a:prstGeom prst="rightBrace">
            <a:avLst>
              <a:gd name="adj1" fmla="val 0"/>
              <a:gd name="adj2" fmla="val 50000"/>
            </a:avLst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Elipse"/>
          <p:cNvSpPr/>
          <p:nvPr/>
        </p:nvSpPr>
        <p:spPr>
          <a:xfrm>
            <a:off x="3923928" y="2204864"/>
            <a:ext cx="3456384" cy="20882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DEL EJERCICIO, META 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9815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VARIABLE CONCENTRACION</a:t>
            </a:r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L" dirty="0" smtClean="0">
                <a:latin typeface="Arial" pitchFamily="34" charset="0"/>
                <a:cs typeface="Arial" pitchFamily="34" charset="0"/>
              </a:rPr>
              <a:t>DENTRO DE CANCHA</a:t>
            </a:r>
            <a:endParaRPr lang="es-C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just"/>
            <a:r>
              <a:rPr lang="es-CL" sz="1200" dirty="0" smtClean="0"/>
              <a:t>1- </a:t>
            </a:r>
            <a:r>
              <a:rPr lang="es-CL" sz="1200" b="0" dirty="0" smtClean="0"/>
              <a:t>Fijar foco de posición dentro de cancha</a:t>
            </a:r>
          </a:p>
          <a:p>
            <a:pPr algn="just"/>
            <a:r>
              <a:rPr lang="es-CL" sz="1200" b="0" dirty="0" smtClean="0"/>
              <a:t>2- Fijar focos de atención a zonas de cancha</a:t>
            </a:r>
          </a:p>
          <a:p>
            <a:pPr algn="just"/>
            <a:r>
              <a:rPr lang="es-CL" sz="1200" b="0" dirty="0" smtClean="0"/>
              <a:t>3- Respiración al momento de impacto y luego cuando pica la pelota.</a:t>
            </a:r>
          </a:p>
          <a:p>
            <a:pPr algn="just"/>
            <a:r>
              <a:rPr lang="es-CL" sz="1200" b="0" dirty="0" smtClean="0"/>
              <a:t>4- Escuchar ruido de pies , de la pelota</a:t>
            </a:r>
          </a:p>
          <a:p>
            <a:pPr algn="just"/>
            <a:r>
              <a:rPr lang="es-CL" sz="1200" b="0" dirty="0" smtClean="0"/>
              <a:t>5- Dibujar con los pies ,</a:t>
            </a:r>
            <a:r>
              <a:rPr lang="es-CL" sz="1200" b="0" dirty="0" err="1" smtClean="0"/>
              <a:t>sensacion</a:t>
            </a:r>
            <a:r>
              <a:rPr lang="es-CL" sz="1200" b="0" dirty="0" smtClean="0"/>
              <a:t> de mis pies </a:t>
            </a:r>
          </a:p>
          <a:p>
            <a:pPr algn="just"/>
            <a:r>
              <a:rPr lang="es-CL" sz="1200" b="0" dirty="0" smtClean="0"/>
              <a:t>6- Ritual </a:t>
            </a:r>
          </a:p>
          <a:p>
            <a:endParaRPr lang="es-CL" sz="1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L" dirty="0" smtClean="0">
                <a:latin typeface="Arial" pitchFamily="34" charset="0"/>
                <a:cs typeface="Arial" pitchFamily="34" charset="0"/>
              </a:rPr>
              <a:t>Preparación física </a:t>
            </a:r>
            <a:endParaRPr lang="es-C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544392" cy="1367112"/>
          </a:xfrm>
          <a:solidFill>
            <a:schemeClr val="bg1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s-CL" sz="1200" b="0" dirty="0" smtClean="0"/>
              <a:t>1- Trajo con pelotas diferentes color ( nombrar)</a:t>
            </a:r>
          </a:p>
          <a:p>
            <a:r>
              <a:rPr lang="es-CL" sz="1200" b="0" dirty="0" smtClean="0"/>
              <a:t>2-Trabajo de pelotas con distintos desplazamientos</a:t>
            </a:r>
          </a:p>
          <a:p>
            <a:r>
              <a:rPr lang="es-CL" sz="1200" b="0" dirty="0" smtClean="0"/>
              <a:t>3- Dibujar esquemas en escalerilla y decir palabras con vocales</a:t>
            </a:r>
            <a:endParaRPr lang="es-CL" sz="1200" b="0" dirty="0"/>
          </a:p>
        </p:txBody>
      </p:sp>
      <p:sp>
        <p:nvSpPr>
          <p:cNvPr id="9" name="8 Rectángulo"/>
          <p:cNvSpPr/>
          <p:nvPr/>
        </p:nvSpPr>
        <p:spPr>
          <a:xfrm>
            <a:off x="4716016" y="3212976"/>
            <a:ext cx="3456384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CL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s-CL" sz="1600" dirty="0" smtClean="0">
                <a:latin typeface="Arial" pitchFamily="34" charset="0"/>
                <a:cs typeface="Arial" pitchFamily="34" charset="0"/>
              </a:rPr>
              <a:t>FUERA </a:t>
            </a:r>
            <a:r>
              <a:rPr lang="es-CL" sz="1600" dirty="0" smtClean="0">
                <a:latin typeface="Arial" pitchFamily="34" charset="0"/>
                <a:cs typeface="Arial" pitchFamily="34" charset="0"/>
              </a:rPr>
              <a:t>DE CANCHA </a:t>
            </a:r>
          </a:p>
          <a:p>
            <a:r>
              <a:rPr lang="es-CL" sz="1400" dirty="0" smtClean="0"/>
              <a:t>1-Trabajo de rejillas</a:t>
            </a:r>
          </a:p>
          <a:p>
            <a:r>
              <a:rPr lang="es-CL" sz="1400" dirty="0" smtClean="0"/>
              <a:t>2- Juegos en </a:t>
            </a:r>
            <a:r>
              <a:rPr lang="es-CL" sz="1400" dirty="0" err="1" smtClean="0"/>
              <a:t>linea</a:t>
            </a:r>
            <a:r>
              <a:rPr lang="es-CL" sz="1400" dirty="0" smtClean="0"/>
              <a:t> </a:t>
            </a:r>
          </a:p>
          <a:p>
            <a:r>
              <a:rPr lang="es-CL" sz="1400" dirty="0" smtClean="0"/>
              <a:t>3- Videos del propio jugador </a:t>
            </a:r>
            <a:endParaRPr lang="es-CL" sz="1400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6668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Variable control emocional</a:t>
            </a:r>
            <a:endParaRPr lang="es-CL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Estado interno del jugador durante los entrenamientos, torneos , tiempo libre y en </a:t>
            </a:r>
            <a:r>
              <a:rPr lang="es-CL" dirty="0" err="1" smtClean="0"/>
              <a:t>socializaciòn</a:t>
            </a:r>
            <a:r>
              <a:rPr lang="es-CL" dirty="0" smtClean="0"/>
              <a:t>.</a:t>
            </a:r>
          </a:p>
          <a:p>
            <a:endParaRPr lang="es-CL" dirty="0"/>
          </a:p>
          <a:p>
            <a:r>
              <a:rPr lang="es-CL" dirty="0"/>
              <a:t>¿ Que factores </a:t>
            </a:r>
            <a:r>
              <a:rPr lang="es-CL" dirty="0" smtClean="0"/>
              <a:t> </a:t>
            </a:r>
            <a:r>
              <a:rPr lang="es-CL" dirty="0"/>
              <a:t>afectan ?</a:t>
            </a:r>
          </a:p>
          <a:p>
            <a:r>
              <a:rPr lang="es-CL" dirty="0" smtClean="0"/>
              <a:t>1- Rendimiento</a:t>
            </a:r>
          </a:p>
          <a:p>
            <a:r>
              <a:rPr lang="es-CL" dirty="0" smtClean="0"/>
              <a:t>2- Resultados</a:t>
            </a:r>
          </a:p>
          <a:p>
            <a:r>
              <a:rPr lang="es-CL" dirty="0" smtClean="0"/>
              <a:t>3- Etapa de desarrollo</a:t>
            </a:r>
          </a:p>
          <a:p>
            <a:r>
              <a:rPr lang="es-CL" dirty="0" smtClean="0"/>
              <a:t>4- Expectativas</a:t>
            </a:r>
          </a:p>
          <a:p>
            <a:r>
              <a:rPr lang="es-CL" dirty="0" smtClean="0"/>
              <a:t>5- Características del coach</a:t>
            </a:r>
          </a:p>
          <a:p>
            <a:r>
              <a:rPr lang="es-CL" dirty="0" smtClean="0"/>
              <a:t>6- Forma de apoyo Familiar</a:t>
            </a:r>
            <a:endParaRPr lang="es-CL" dirty="0" smtClean="0"/>
          </a:p>
          <a:p>
            <a:endParaRPr lang="es-CL" dirty="0"/>
          </a:p>
        </p:txBody>
      </p:sp>
      <p:sp>
        <p:nvSpPr>
          <p:cNvPr id="3" name="2 Cerrar llave"/>
          <p:cNvSpPr/>
          <p:nvPr/>
        </p:nvSpPr>
        <p:spPr>
          <a:xfrm>
            <a:off x="4283968" y="2492896"/>
            <a:ext cx="504056" cy="1872208"/>
          </a:xfrm>
          <a:prstGeom prst="rightBrac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FF0000"/>
              </a:solidFill>
            </a:endParaRPr>
          </a:p>
        </p:txBody>
      </p:sp>
      <p:sp>
        <p:nvSpPr>
          <p:cNvPr id="4" name="3 Llamada de nube"/>
          <p:cNvSpPr/>
          <p:nvPr/>
        </p:nvSpPr>
        <p:spPr>
          <a:xfrm>
            <a:off x="5004048" y="2060848"/>
            <a:ext cx="3672408" cy="2160240"/>
          </a:xfrm>
          <a:prstGeom prst="cloudCallout">
            <a:avLst/>
          </a:prstGeom>
          <a:solidFill>
            <a:schemeClr val="accent2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En su estabilidad, equilibrio y control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4788024" y="3356992"/>
            <a:ext cx="3168352" cy="201622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200" dirty="0" smtClean="0"/>
              <a:t>PREPARACION FISICA</a:t>
            </a:r>
          </a:p>
          <a:p>
            <a:pPr marL="342900" indent="-342900">
              <a:buFont typeface="+mj-lt"/>
              <a:buAutoNum type="arabicPeriod"/>
            </a:pPr>
            <a:r>
              <a:rPr lang="es-CL" sz="1200" dirty="0" smtClean="0"/>
              <a:t>Ejercicios de coordinación fina con varios focos.</a:t>
            </a:r>
          </a:p>
          <a:p>
            <a:r>
              <a:rPr lang="es-CL" sz="120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s-CL" sz="1200" dirty="0" smtClean="0"/>
              <a:t>Ejercicios de gran exigencia  con tiempo de resolución.</a:t>
            </a:r>
            <a:endParaRPr lang="es-CL" sz="12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            Variable control emocional</a:t>
            </a:r>
            <a:endParaRPr lang="es-CL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L" sz="1200" dirty="0" smtClean="0"/>
              <a:t>Dentro de la cancha </a:t>
            </a:r>
            <a:endParaRPr lang="es-CL" sz="1200" dirty="0"/>
          </a:p>
        </p:txBody>
      </p:sp>
      <p:sp>
        <p:nvSpPr>
          <p:cNvPr id="8" name="7 Marcador de contenido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2303216"/>
          </a:xfrm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es-CL" sz="1200" dirty="0" smtClean="0"/>
              <a:t>1- </a:t>
            </a:r>
            <a:r>
              <a:rPr lang="es-CL" sz="1200" b="0" dirty="0" smtClean="0">
                <a:latin typeface="Arial" pitchFamily="34" charset="0"/>
                <a:cs typeface="Arial" pitchFamily="34" charset="0"/>
              </a:rPr>
              <a:t>Utilización de la respiración con pulmones inflado y espero ….luego boto</a:t>
            </a:r>
          </a:p>
          <a:p>
            <a:r>
              <a:rPr lang="es-CL" sz="1200" b="0" dirty="0" smtClean="0">
                <a:latin typeface="Arial" pitchFamily="34" charset="0"/>
                <a:cs typeface="Arial" pitchFamily="34" charset="0"/>
              </a:rPr>
              <a:t>2- Utiliza la sonrisa como cambio de estado</a:t>
            </a:r>
          </a:p>
          <a:p>
            <a:r>
              <a:rPr lang="es-CL" sz="1200" b="0" dirty="0" smtClean="0">
                <a:latin typeface="Arial" pitchFamily="34" charset="0"/>
                <a:cs typeface="Arial" pitchFamily="34" charset="0"/>
              </a:rPr>
              <a:t>3- Utilizo movimiento relajantes de zona apretada </a:t>
            </a:r>
          </a:p>
          <a:p>
            <a:r>
              <a:rPr lang="es-CL" sz="1200" b="0" dirty="0" smtClean="0">
                <a:latin typeface="Arial" pitchFamily="34" charset="0"/>
                <a:cs typeface="Arial" pitchFamily="34" charset="0"/>
              </a:rPr>
              <a:t>4- recrear situaciones de descontrol y revisar patrón de descontrol</a:t>
            </a:r>
            <a:endParaRPr lang="es-CL" sz="1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L" dirty="0" smtClean="0"/>
              <a:t>Fuera de la cancha </a:t>
            </a:r>
            <a:endParaRPr lang="es-CL" dirty="0"/>
          </a:p>
        </p:txBody>
      </p:sp>
      <p:sp>
        <p:nvSpPr>
          <p:cNvPr id="10" name="9 Marcador de contenido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1439120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s-CL" sz="1200" b="0" dirty="0" smtClean="0">
                <a:latin typeface="Arial" pitchFamily="34" charset="0"/>
                <a:cs typeface="Arial" pitchFamily="34" charset="0"/>
              </a:rPr>
              <a:t>1-Metod de Jacobson</a:t>
            </a:r>
          </a:p>
          <a:p>
            <a:r>
              <a:rPr lang="es-CL" sz="1200" b="0" dirty="0" smtClean="0">
                <a:latin typeface="Arial" pitchFamily="34" charset="0"/>
                <a:cs typeface="Arial" pitchFamily="34" charset="0"/>
              </a:rPr>
              <a:t>2-Revisar videos de control y descontrol ( analizarlos y ver acciones )</a:t>
            </a:r>
          </a:p>
          <a:p>
            <a:r>
              <a:rPr lang="es-CL" sz="1200" b="0" dirty="0" smtClean="0">
                <a:latin typeface="Arial" pitchFamily="34" charset="0"/>
                <a:cs typeface="Arial" pitchFamily="34" charset="0"/>
              </a:rPr>
              <a:t>3- </a:t>
            </a:r>
            <a:r>
              <a:rPr lang="es-CL" sz="1200" b="0" dirty="0" err="1" smtClean="0">
                <a:latin typeface="Arial" pitchFamily="34" charset="0"/>
                <a:cs typeface="Arial" pitchFamily="34" charset="0"/>
              </a:rPr>
              <a:t>Visualizacion</a:t>
            </a:r>
            <a:r>
              <a:rPr lang="es-CL" sz="1200" b="0" dirty="0" smtClean="0">
                <a:latin typeface="Arial" pitchFamily="34" charset="0"/>
                <a:cs typeface="Arial" pitchFamily="34" charset="0"/>
              </a:rPr>
              <a:t> de estados controlados </a:t>
            </a:r>
          </a:p>
          <a:p>
            <a:r>
              <a:rPr lang="es-CL" sz="1200" b="0" dirty="0" smtClean="0">
                <a:latin typeface="Arial" pitchFamily="34" charset="0"/>
                <a:cs typeface="Arial" pitchFamily="34" charset="0"/>
              </a:rPr>
              <a:t>4- Recrear situaciones de estrés </a:t>
            </a:r>
            <a:endParaRPr lang="es-CL" sz="12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02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                 Variable pensamiento </a:t>
            </a:r>
            <a:endParaRPr lang="es-CL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Ideas sobre lo que se realizara , se realiza o se realizo que son expresadas en acciones que para favorecer o bloquear rendimientos .</a:t>
            </a:r>
          </a:p>
          <a:p>
            <a:r>
              <a:rPr lang="es-CL" dirty="0"/>
              <a:t>¿ Que factores  afectan </a:t>
            </a:r>
            <a:r>
              <a:rPr lang="es-CL" dirty="0" smtClean="0"/>
              <a:t>?</a:t>
            </a:r>
            <a:endParaRPr lang="es-CL" dirty="0"/>
          </a:p>
          <a:p>
            <a:r>
              <a:rPr lang="es-CL" dirty="0" smtClean="0"/>
              <a:t>1- Presión</a:t>
            </a:r>
          </a:p>
          <a:p>
            <a:r>
              <a:rPr lang="es-CL" dirty="0" smtClean="0"/>
              <a:t>2- Miedo</a:t>
            </a:r>
          </a:p>
          <a:p>
            <a:r>
              <a:rPr lang="es-CL" dirty="0" smtClean="0"/>
              <a:t>3-Panico</a:t>
            </a:r>
          </a:p>
          <a:p>
            <a:r>
              <a:rPr lang="es-CL" dirty="0" smtClean="0"/>
              <a:t>4-Entorno</a:t>
            </a:r>
            <a:endParaRPr lang="es-CL" dirty="0"/>
          </a:p>
        </p:txBody>
      </p:sp>
      <p:sp>
        <p:nvSpPr>
          <p:cNvPr id="10" name="9 Cerrar llave"/>
          <p:cNvSpPr/>
          <p:nvPr/>
        </p:nvSpPr>
        <p:spPr>
          <a:xfrm>
            <a:off x="2411760" y="2276872"/>
            <a:ext cx="1368152" cy="1152128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Nube"/>
          <p:cNvSpPr/>
          <p:nvPr/>
        </p:nvSpPr>
        <p:spPr>
          <a:xfrm>
            <a:off x="4355976" y="1772816"/>
            <a:ext cx="4104456" cy="2160240"/>
          </a:xfrm>
          <a:prstGeom prst="cloud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EVALUO Y JUZGO LO QUE HAGO …….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203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              VARIABLE PENSAMIENTO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L" sz="1200" dirty="0" smtClean="0">
                <a:latin typeface="Arial" pitchFamily="34" charset="0"/>
                <a:cs typeface="Arial" pitchFamily="34" charset="0"/>
              </a:rPr>
              <a:t>DENTRO DE LA CANCHA</a:t>
            </a:r>
            <a:endParaRPr lang="es-CL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2375224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just"/>
            <a:r>
              <a:rPr lang="es-CL" sz="1200" dirty="0" smtClean="0"/>
              <a:t>1- </a:t>
            </a:r>
            <a:r>
              <a:rPr lang="es-CL" sz="1200" b="0" dirty="0" err="1" smtClean="0">
                <a:latin typeface="Arial" pitchFamily="34" charset="0"/>
                <a:cs typeface="Arial" pitchFamily="34" charset="0"/>
              </a:rPr>
              <a:t>Autodialogo</a:t>
            </a:r>
            <a:r>
              <a:rPr lang="es-CL" sz="1200" b="0" dirty="0" smtClean="0">
                <a:latin typeface="Arial" pitchFamily="34" charset="0"/>
                <a:cs typeface="Arial" pitchFamily="34" charset="0"/>
              </a:rPr>
              <a:t> orientado a correcciones técnicas,  a refuerzos sobre mi capacidad, auto diálogos de aliento.</a:t>
            </a:r>
          </a:p>
          <a:p>
            <a:pPr algn="just"/>
            <a:r>
              <a:rPr lang="es-CL" sz="1200" b="0" dirty="0" smtClean="0">
                <a:latin typeface="Arial" pitchFamily="34" charset="0"/>
                <a:cs typeface="Arial" pitchFamily="34" charset="0"/>
              </a:rPr>
              <a:t>2- Mencionar lo que se hará.</a:t>
            </a:r>
          </a:p>
          <a:p>
            <a:pPr algn="just"/>
            <a:r>
              <a:rPr lang="es-CL" sz="1200" b="0" dirty="0" smtClean="0">
                <a:latin typeface="Arial" pitchFamily="34" charset="0"/>
                <a:cs typeface="Arial" pitchFamily="34" charset="0"/>
              </a:rPr>
              <a:t>3- Tener control sobre porque se dan los errores……de ejecución o decisión.</a:t>
            </a:r>
          </a:p>
          <a:p>
            <a:pPr algn="just"/>
            <a:r>
              <a:rPr lang="es-CL" sz="1200" b="0" dirty="0" smtClean="0">
                <a:latin typeface="Arial" pitchFamily="34" charset="0"/>
                <a:cs typeface="Arial" pitchFamily="34" charset="0"/>
              </a:rPr>
              <a:t>4- Recrear situaciones de resolución de problemas .</a:t>
            </a:r>
          </a:p>
          <a:p>
            <a:pPr algn="just"/>
            <a:r>
              <a:rPr lang="es-CL" sz="1200" b="0" dirty="0" smtClean="0">
                <a:latin typeface="Arial" pitchFamily="34" charset="0"/>
                <a:cs typeface="Arial" pitchFamily="34" charset="0"/>
              </a:rPr>
              <a:t>5- Jugar al coach de su compañero</a:t>
            </a:r>
            <a:endParaRPr lang="es-CL" sz="1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L" dirty="0" smtClean="0"/>
              <a:t>FUERA DE LA CANCHA</a:t>
            </a:r>
            <a:endParaRPr lang="es-CL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2015184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s-CL" sz="1200" b="0" dirty="0" smtClean="0">
                <a:latin typeface="Arial" pitchFamily="34" charset="0"/>
                <a:cs typeface="Arial" pitchFamily="34" charset="0"/>
              </a:rPr>
              <a:t>1- Revisar videos de jugadores </a:t>
            </a:r>
          </a:p>
          <a:p>
            <a:r>
              <a:rPr lang="es-CL" sz="1200" b="0" dirty="0" smtClean="0"/>
              <a:t>2- Identificar el patrón de como se piensa en distintas situaciones  </a:t>
            </a:r>
          </a:p>
          <a:p>
            <a:r>
              <a:rPr lang="es-CL" sz="1200" b="0" dirty="0" smtClean="0"/>
              <a:t>3- Analizar comportamiento exitosos y los no tantos.</a:t>
            </a:r>
          </a:p>
          <a:p>
            <a:r>
              <a:rPr lang="es-CL" sz="1200" b="0" dirty="0" smtClean="0"/>
              <a:t>4- Juegos de desarrollo cognitivo </a:t>
            </a:r>
          </a:p>
          <a:p>
            <a:endParaRPr lang="es-CL" sz="1200" dirty="0"/>
          </a:p>
        </p:txBody>
      </p:sp>
      <p:sp>
        <p:nvSpPr>
          <p:cNvPr id="7" name="6 Redondear rectángulo de esquina sencilla"/>
          <p:cNvSpPr/>
          <p:nvPr/>
        </p:nvSpPr>
        <p:spPr>
          <a:xfrm>
            <a:off x="5220072" y="4365104"/>
            <a:ext cx="3240360" cy="1440160"/>
          </a:xfrm>
          <a:prstGeom prst="round1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latin typeface="Arial" pitchFamily="34" charset="0"/>
                <a:cs typeface="Arial" pitchFamily="34" charset="0"/>
              </a:rPr>
              <a:t>PREPARCION FISICA:</a:t>
            </a:r>
          </a:p>
          <a:p>
            <a:pPr algn="ctr"/>
            <a:endParaRPr lang="es-CL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L" sz="1200" dirty="0" smtClean="0">
                <a:latin typeface="Arial" pitchFamily="34" charset="0"/>
                <a:cs typeface="Arial" pitchFamily="34" charset="0"/>
              </a:rPr>
              <a:t>1.Desarrollo de la propiciación corporal</a:t>
            </a:r>
          </a:p>
          <a:p>
            <a:pPr algn="ctr"/>
            <a:r>
              <a:rPr lang="es-CL" sz="1200" dirty="0" smtClean="0">
                <a:latin typeface="Arial" pitchFamily="34" charset="0"/>
                <a:cs typeface="Arial" pitchFamily="34" charset="0"/>
              </a:rPr>
              <a:t>2.Desarrollo de niveles de corrección</a:t>
            </a:r>
          </a:p>
          <a:p>
            <a:pPr algn="ctr"/>
            <a:r>
              <a:rPr lang="es-CL" sz="1200" dirty="0" smtClean="0">
                <a:latin typeface="Arial" pitchFamily="34" charset="0"/>
                <a:cs typeface="Arial" pitchFamily="34" charset="0"/>
              </a:rPr>
              <a:t>3- Desarrollar creatividad para resolver</a:t>
            </a:r>
          </a:p>
          <a:p>
            <a:pPr algn="ctr"/>
            <a:endParaRPr lang="es-CL" sz="12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es-CL" sz="1200" b="1" dirty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es-CL" sz="12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es-CL" sz="12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L" sz="12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CL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1544</TotalTime>
  <Words>462</Words>
  <Application>Microsoft Office PowerPoint</Application>
  <PresentationFormat>Presentación en pantalla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Ángulos</vt:lpstr>
      <vt:lpstr>VARIABLES PSICOLOGICAS </vt:lpstr>
      <vt:lpstr>VARIABLE DE CONCENTRACION</vt:lpstr>
      <vt:lpstr>VARIABLE CONCENTRACION</vt:lpstr>
      <vt:lpstr>Variable control emocional</vt:lpstr>
      <vt:lpstr>            Variable control emocional</vt:lpstr>
      <vt:lpstr>                 Variable pensamiento </vt:lpstr>
      <vt:lpstr>              VARIABLE PENSAMIENTO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 PSICOLOGICAS EN CANCHA </dc:title>
  <dc:creator>Anita María Yavar Alvarez</dc:creator>
  <cp:lastModifiedBy>Anita María Yavar Alvarez</cp:lastModifiedBy>
  <cp:revision>15</cp:revision>
  <dcterms:created xsi:type="dcterms:W3CDTF">2013-05-15T20:53:39Z</dcterms:created>
  <dcterms:modified xsi:type="dcterms:W3CDTF">2013-05-22T23:51:32Z</dcterms:modified>
</cp:coreProperties>
</file>